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4" r:id="rId16"/>
    <p:sldId id="270" r:id="rId17"/>
    <p:sldId id="271" r:id="rId18"/>
    <p:sldId id="273" r:id="rId19"/>
    <p:sldId id="272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6CC-C73D-4AEA-B46E-368BE9EAD6E3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A054-C0D7-489D-8E74-1152D137A3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6CC-C73D-4AEA-B46E-368BE9EAD6E3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A054-C0D7-489D-8E74-1152D137A3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6CC-C73D-4AEA-B46E-368BE9EAD6E3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A054-C0D7-489D-8E74-1152D137A355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6CC-C73D-4AEA-B46E-368BE9EAD6E3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A054-C0D7-489D-8E74-1152D137A3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6CC-C73D-4AEA-B46E-368BE9EAD6E3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A054-C0D7-489D-8E74-1152D137A3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6CC-C73D-4AEA-B46E-368BE9EAD6E3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A054-C0D7-489D-8E74-1152D137A3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6CC-C73D-4AEA-B46E-368BE9EAD6E3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A054-C0D7-489D-8E74-1152D137A3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6CC-C73D-4AEA-B46E-368BE9EAD6E3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A054-C0D7-489D-8E74-1152D137A3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6CC-C73D-4AEA-B46E-368BE9EAD6E3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A054-C0D7-489D-8E74-1152D137A35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6CC-C73D-4AEA-B46E-368BE9EAD6E3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A054-C0D7-489D-8E74-1152D137A3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86CC-C73D-4AEA-B46E-368BE9EAD6E3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A054-C0D7-489D-8E74-1152D137A3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B3F86CC-C73D-4AEA-B46E-368BE9EAD6E3}" type="datetimeFigureOut">
              <a:rPr lang="zh-TW" altLang="en-US" smtClean="0"/>
              <a:t>2017/2/21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2ECA054-C0D7-489D-8E74-1152D137A35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ovefamily.tw/?p=36633" TargetMode="Externa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308</a:t>
            </a:r>
            <a:r>
              <a:rPr lang="zh-TW" altLang="en-US" sz="5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幸福班 班級經營計劃</a:t>
            </a:r>
            <a:endParaRPr lang="zh-TW" altLang="en-US" sz="54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648072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幸福的班級，由我們一起來經營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庭婷\AppData\Local\Microsoft\Windows\INetCache\IE\THBQOZ22\lgi01a2013081411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9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2348880"/>
            <a:ext cx="7876397" cy="28417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800" dirty="0"/>
              <a:t>如有以下情況，老師可</a:t>
            </a:r>
            <a:r>
              <a:rPr lang="zh-TW" altLang="en-US" sz="2800" dirty="0" smtClean="0"/>
              <a:t>於</a:t>
            </a:r>
            <a:r>
              <a:rPr lang="zh-TW" altLang="en-US" sz="2800" dirty="0"/>
              <a:t>告誡</a:t>
            </a:r>
            <a:r>
              <a:rPr lang="zh-TW" altLang="en-US" sz="2800" dirty="0" smtClean="0"/>
              <a:t>學生</a:t>
            </a:r>
            <a:r>
              <a:rPr lang="zh-TW" altLang="en-US" sz="2800" dirty="0"/>
              <a:t>後執行扣</a:t>
            </a:r>
            <a:r>
              <a:rPr lang="zh-TW" altLang="en-US" sz="2800" dirty="0" smtClean="0"/>
              <a:t>章：</a:t>
            </a:r>
            <a:endParaRPr lang="zh-TW" altLang="en-US" sz="2800" dirty="0"/>
          </a:p>
          <a:p>
            <a:r>
              <a:rPr lang="zh-TW" altLang="en-US" sz="2800" dirty="0" smtClean="0"/>
              <a:t>連續</a:t>
            </a:r>
            <a:r>
              <a:rPr lang="zh-TW" altLang="en-US" sz="2800" dirty="0"/>
              <a:t>遲到（班級遲到時間為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7:50</a:t>
            </a:r>
            <a:r>
              <a:rPr lang="zh-TW" altLang="en-US" sz="2800" dirty="0"/>
              <a:t>）三天。</a:t>
            </a:r>
          </a:p>
          <a:p>
            <a:r>
              <a:rPr lang="zh-TW" altLang="en-US" sz="2800" dirty="0" smtClean="0"/>
              <a:t>作業</a:t>
            </a:r>
            <a:r>
              <a:rPr lang="zh-TW" altLang="en-US" sz="2800" dirty="0"/>
              <a:t>缺交，拖延超過兩天。</a:t>
            </a:r>
          </a:p>
          <a:p>
            <a:r>
              <a:rPr lang="zh-TW" altLang="en-US" sz="2800" dirty="0" smtClean="0"/>
              <a:t>擾亂</a:t>
            </a:r>
            <a:r>
              <a:rPr lang="zh-TW" altLang="en-US" sz="2800" dirty="0"/>
              <a:t>上課秩序，屢勸不聽。</a:t>
            </a:r>
          </a:p>
          <a:p>
            <a:r>
              <a:rPr lang="zh-TW" altLang="en-US" sz="2800" dirty="0" smtClean="0"/>
              <a:t>故意</a:t>
            </a:r>
            <a:r>
              <a:rPr lang="zh-TW" altLang="en-US" sz="2800" dirty="0"/>
              <a:t>破壞班級公物。</a:t>
            </a:r>
          </a:p>
          <a:p>
            <a:r>
              <a:rPr lang="zh-TW" altLang="en-US" sz="2800" dirty="0" smtClean="0"/>
              <a:t>未</a:t>
            </a:r>
            <a:r>
              <a:rPr lang="zh-TW" altLang="en-US" sz="2800" dirty="0"/>
              <a:t>依分配職務執行幹部或掃地工作。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班級獎懲制度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182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2204864"/>
            <a:ext cx="8424936" cy="345638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國語</a:t>
            </a:r>
            <a:r>
              <a:rPr lang="zh-TW" altLang="en-US" dirty="0"/>
              <a:t>科：認識語詞、分析文章結構、運用句型與修辭、短文寫作。</a:t>
            </a:r>
          </a:p>
          <a:p>
            <a:r>
              <a:rPr lang="zh-TW" altLang="en-US" dirty="0" smtClean="0"/>
              <a:t>數</a:t>
            </a:r>
            <a:r>
              <a:rPr lang="zh-TW" altLang="en-US" dirty="0"/>
              <a:t>學科：理解題意、熟練計算方式、養成驗算習慣。</a:t>
            </a:r>
          </a:p>
          <a:p>
            <a:r>
              <a:rPr lang="zh-TW" altLang="en-US" dirty="0" smtClean="0"/>
              <a:t>社會</a:t>
            </a:r>
            <a:r>
              <a:rPr lang="zh-TW" altLang="en-US" dirty="0"/>
              <a:t>科：認識社會中的組織與服務機關，培養與人為善的處世態度。 </a:t>
            </a:r>
          </a:p>
          <a:p>
            <a:r>
              <a:rPr lang="zh-TW" altLang="en-US" dirty="0" smtClean="0"/>
              <a:t>閩南語</a:t>
            </a:r>
            <a:r>
              <a:rPr lang="zh-TW" altLang="en-US" dirty="0"/>
              <a:t>：認識生活常用語詞，且能夠正確發音和運用課堂中學到的語詞。</a:t>
            </a:r>
          </a:p>
          <a:p>
            <a:r>
              <a:rPr lang="zh-TW" altLang="en-US" dirty="0" smtClean="0"/>
              <a:t>綜合</a:t>
            </a:r>
            <a:r>
              <a:rPr lang="zh-TW" altLang="en-US" dirty="0"/>
              <a:t>：班級事項討論（培養公民意識）、偶發事件處理。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課程學習重點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25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作業內容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" y="1901645"/>
            <a:ext cx="9022644" cy="294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" y="4866392"/>
            <a:ext cx="9224797" cy="159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9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班級閱讀活動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76872"/>
            <a:ext cx="8640959" cy="374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3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2" y="2276872"/>
            <a:ext cx="8136904" cy="36004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上課</a:t>
            </a:r>
            <a:r>
              <a:rPr lang="zh-TW" altLang="en-US" dirty="0"/>
              <a:t>口頭發表：上課發問時，回答問題的態度及次數。 </a:t>
            </a:r>
          </a:p>
          <a:p>
            <a:r>
              <a:rPr lang="zh-TW" altLang="en-US" dirty="0" smtClean="0"/>
              <a:t>課程</a:t>
            </a:r>
            <a:r>
              <a:rPr lang="zh-TW" altLang="en-US" dirty="0"/>
              <a:t>所需物品：是否記得攜帶課程所需物品。 </a:t>
            </a:r>
          </a:p>
          <a:p>
            <a:r>
              <a:rPr lang="zh-TW" altLang="en-US" dirty="0" smtClean="0"/>
              <a:t>小組</a:t>
            </a:r>
            <a:r>
              <a:rPr lang="zh-TW" altLang="en-US" dirty="0"/>
              <a:t>討論之參與程度：進行小組討論時，所提意見的多寡、與他人合作的態度。 </a:t>
            </a:r>
          </a:p>
          <a:p>
            <a:r>
              <a:rPr lang="zh-TW" altLang="en-US" dirty="0" smtClean="0"/>
              <a:t>習作</a:t>
            </a:r>
            <a:r>
              <a:rPr lang="zh-TW" altLang="en-US" dirty="0"/>
              <a:t>和作業。 </a:t>
            </a:r>
          </a:p>
          <a:p>
            <a:r>
              <a:rPr lang="zh-TW" altLang="en-US" dirty="0" smtClean="0"/>
              <a:t>紙</a:t>
            </a:r>
            <a:r>
              <a:rPr lang="zh-TW" altLang="en-US" dirty="0"/>
              <a:t>筆測驗：包括平時測驗及期中、期末考。 </a:t>
            </a:r>
          </a:p>
          <a:p>
            <a:r>
              <a:rPr lang="zh-TW" altLang="en-US" dirty="0" smtClean="0"/>
              <a:t>班級</a:t>
            </a:r>
            <a:r>
              <a:rPr lang="zh-TW" altLang="en-US" dirty="0"/>
              <a:t>榮譽制度之點數列入「綜合領域」成績計算項目之一。</a:t>
            </a:r>
          </a:p>
          <a:p>
            <a:r>
              <a:rPr lang="zh-TW" altLang="en-US" dirty="0" smtClean="0"/>
              <a:t>出</a:t>
            </a:r>
            <a:r>
              <a:rPr lang="zh-TW" altLang="en-US" dirty="0"/>
              <a:t>缺席和遲到情形列入日常生活評量。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評量方式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1842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3888432"/>
          </a:xfrm>
        </p:spPr>
        <p:txBody>
          <a:bodyPr/>
          <a:lstStyle/>
          <a:p>
            <a:r>
              <a:rPr lang="zh-TW" altLang="en-US" dirty="0" smtClean="0"/>
              <a:t>健體：</a:t>
            </a:r>
            <a:r>
              <a:rPr lang="zh-TW" altLang="en-US" dirty="0"/>
              <a:t>本學期健體評量方式與上學期相同</a:t>
            </a:r>
            <a:r>
              <a:rPr lang="zh-TW" altLang="en-US" dirty="0" smtClean="0"/>
              <a:t>，以團體成績加上個人成績後平均。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 smtClean="0"/>
              <a:t>    團體評分：合作</a:t>
            </a:r>
            <a:r>
              <a:rPr lang="zh-TW" altLang="en-US" dirty="0"/>
              <a:t>能力、溝通能力、團體整體表現。</a:t>
            </a:r>
            <a:br>
              <a:rPr lang="zh-TW" altLang="en-US" dirty="0"/>
            </a:br>
            <a:r>
              <a:rPr lang="zh-TW" altLang="en-US" dirty="0" smtClean="0"/>
              <a:t>    個人</a:t>
            </a:r>
            <a:r>
              <a:rPr lang="zh-TW" altLang="en-US" dirty="0"/>
              <a:t>評分，技能、知能、平時上課表現。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科任評量方式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4049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9552" y="2276872"/>
            <a:ext cx="8136904" cy="2376264"/>
          </a:xfrm>
        </p:spPr>
        <p:txBody>
          <a:bodyPr/>
          <a:lstStyle/>
          <a:p>
            <a:r>
              <a:rPr lang="zh-TW" altLang="en-US" dirty="0" smtClean="0"/>
              <a:t>聯絡</a:t>
            </a:r>
            <a:r>
              <a:rPr lang="zh-TW" altLang="en-US" dirty="0"/>
              <a:t>簿（最不緊急）</a:t>
            </a:r>
          </a:p>
          <a:p>
            <a:r>
              <a:rPr lang="en-US" altLang="zh-TW" dirty="0" smtClean="0"/>
              <a:t>Line</a:t>
            </a:r>
            <a:r>
              <a:rPr lang="zh-TW" altLang="en-US" dirty="0"/>
              <a:t>＠群組「庭婷老師的幸福班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（</a:t>
            </a:r>
            <a:r>
              <a:rPr lang="zh-TW" altLang="en-US" dirty="0"/>
              <a:t>可即時回覆，照片與事項宣達用）</a:t>
            </a:r>
          </a:p>
          <a:p>
            <a:r>
              <a:rPr lang="zh-TW" altLang="en-US" dirty="0" smtClean="0"/>
              <a:t>電話</a:t>
            </a:r>
            <a:r>
              <a:rPr lang="zh-TW" altLang="en-US" dirty="0"/>
              <a:t>聯絡</a:t>
            </a:r>
            <a:r>
              <a:rPr lang="en-US" altLang="zh-TW" dirty="0"/>
              <a:t>0938-125-300</a:t>
            </a:r>
            <a:r>
              <a:rPr lang="zh-TW" altLang="en-US" dirty="0"/>
              <a:t>、教室分機</a:t>
            </a:r>
            <a:r>
              <a:rPr lang="en-US" altLang="zh-TW" dirty="0"/>
              <a:t>02-26745666 #</a:t>
            </a:r>
            <a:r>
              <a:rPr lang="en-US" altLang="zh-TW" dirty="0" smtClean="0"/>
              <a:t>308</a:t>
            </a:r>
          </a:p>
          <a:p>
            <a:pPr marL="0" indent="0">
              <a:buNone/>
            </a:pPr>
            <a:r>
              <a:rPr lang="zh-TW" altLang="en-US" dirty="0" smtClean="0"/>
              <a:t>（</a:t>
            </a:r>
            <a:r>
              <a:rPr lang="zh-TW" altLang="en-US" dirty="0"/>
              <a:t>緊急事項聯絡）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親師聯絡方式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98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988840"/>
            <a:ext cx="8208912" cy="417646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班級家長代表</a:t>
            </a:r>
            <a:endParaRPr lang="en-US" altLang="zh-TW" dirty="0" smtClean="0"/>
          </a:p>
          <a:p>
            <a:r>
              <a:rPr lang="zh-TW" altLang="en-US" dirty="0" smtClean="0">
                <a:hlinkClick r:id="rId2" action="ppaction://hlinksldjump"/>
              </a:rPr>
              <a:t>班服事宜</a:t>
            </a:r>
            <a:r>
              <a:rPr lang="zh-TW" altLang="en-US" dirty="0">
                <a:hlinkClick r:id="rId2" action="ppaction://hlinksldjump"/>
              </a:rPr>
              <a:t>（</a:t>
            </a:r>
            <a:r>
              <a:rPr lang="zh-TW" altLang="en-US" dirty="0" smtClean="0">
                <a:hlinkClick r:id="rId2" action="ppaction://hlinksldjump"/>
              </a:rPr>
              <a:t>樣式、顏色宣布）</a:t>
            </a:r>
            <a:endParaRPr lang="en-US" altLang="zh-TW" dirty="0" smtClean="0"/>
          </a:p>
          <a:p>
            <a:r>
              <a:rPr lang="zh-TW" altLang="en-US" dirty="0" smtClean="0"/>
              <a:t>校運會事宜</a:t>
            </a:r>
            <a:endParaRPr lang="en-US" altLang="zh-TW" dirty="0" smtClean="0"/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日戶外教育─老貝殼休閒農場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hlinkClick r:id="rId3"/>
              </a:rPr>
              <a:t>https://www.mylovefamily.tw/?p=36633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讀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經與說故事志工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學校宣達事項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對班級或學校的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建議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臨時動議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討論事項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65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1"/>
          <a:stretch/>
        </p:blipFill>
        <p:spPr>
          <a:xfrm>
            <a:off x="755576" y="476672"/>
            <a:ext cx="7581788" cy="5976664"/>
          </a:xfr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形圖說文字 3"/>
          <p:cNvSpPr/>
          <p:nvPr/>
        </p:nvSpPr>
        <p:spPr>
          <a:xfrm>
            <a:off x="593849" y="598589"/>
            <a:ext cx="7776864" cy="3384376"/>
          </a:xfrm>
          <a:prstGeom prst="wedgeEllipseCallout">
            <a:avLst>
              <a:gd name="adj1" fmla="val 2316"/>
              <a:gd name="adj2" fmla="val 61233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49833" y="1282665"/>
            <a:ext cx="8064896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dirty="0" smtClean="0"/>
              <a:t>感謝您今天</a:t>
            </a:r>
            <a:r>
              <a:rPr lang="zh-TW" altLang="en-US" sz="5400" dirty="0"/>
              <a:t>的</a:t>
            </a:r>
            <a:r>
              <a:rPr lang="zh-TW" altLang="en-US" sz="5400" dirty="0" smtClean="0"/>
              <a:t>蒞臨</a:t>
            </a:r>
            <a:endParaRPr lang="en-US" altLang="zh-TW" sz="5400" dirty="0" smtClean="0"/>
          </a:p>
          <a:p>
            <a:pPr marL="0" indent="0" algn="ctr">
              <a:buNone/>
            </a:pPr>
            <a:r>
              <a:rPr lang="zh-TW" altLang="en-US" sz="5400" dirty="0" smtClean="0"/>
              <a:t>記得時時保持聯絡喔</a:t>
            </a:r>
            <a:r>
              <a:rPr lang="en-US" altLang="zh-TW" sz="5400" dirty="0" smtClean="0">
                <a:sym typeface="Wingdings" panose="05000000000000000000" pitchFamily="2" charset="2"/>
              </a:rPr>
              <a:t></a:t>
            </a:r>
            <a:endParaRPr lang="zh-TW" altLang="en-US" sz="5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 descr="C:\Users\庭婷\AppData\Local\Microsoft\Windows\INetCache\IE\YLF5IU8V\lgi01a2014011909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20437"/>
            <a:ext cx="1743621" cy="23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4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870" y="1871040"/>
            <a:ext cx="77114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教師基本介紹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6054" y="2391438"/>
            <a:ext cx="3796849" cy="284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61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3528392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我的教育理念是「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LIFE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」，主旨是「讓學習成為生活中不可或缺的事，並透過學習使未來生活更美好」，四個字母可以再延伸出四個概念─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Love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Imagination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Faith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</a:rPr>
              <a:t>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</a:rPr>
              <a:t>Enjoy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Love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─愛每一位學生，引導學生去愛其他的人事物。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Imagination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─想像力就是你解決問題的超能力。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Faith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─我信任學生和家長，我們共同合作創造美好未來。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Enjoy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─享受學習，熱愛學習，主動學習，終身學習。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zh-TW" altLang="en-US" dirty="0"/>
              <a:t>我的</a:t>
            </a:r>
            <a:r>
              <a:rPr lang="zh-TW" altLang="en-US" dirty="0" smtClean="0"/>
              <a:t>教育</a:t>
            </a:r>
            <a:r>
              <a:rPr lang="zh-TW" altLang="en-US" dirty="0"/>
              <a:t>理念</a:t>
            </a:r>
          </a:p>
        </p:txBody>
      </p:sp>
      <p:pic>
        <p:nvPicPr>
          <p:cNvPr id="3075" name="Picture 3" descr="C:\Users\庭婷\AppData\Local\Microsoft\Windows\INetCache\IE\16NOMP80\lgi01a2013122422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52" y="4987999"/>
            <a:ext cx="149531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9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班級座位配置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6" y="1455759"/>
            <a:ext cx="8064896" cy="528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25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1772816"/>
            <a:ext cx="7992888" cy="3816424"/>
          </a:xfrm>
        </p:spPr>
        <p:txBody>
          <a:bodyPr>
            <a:normAutofit/>
          </a:bodyPr>
          <a:lstStyle/>
          <a:p>
            <a:r>
              <a:rPr lang="zh-TW" altLang="en-US" sz="3300" dirty="0" smtClean="0"/>
              <a:t>上課</a:t>
            </a:r>
            <a:r>
              <a:rPr lang="zh-TW" altLang="en-US" sz="3300" dirty="0"/>
              <a:t>鐘響：靜心</a:t>
            </a:r>
            <a:r>
              <a:rPr lang="en-US" altLang="zh-TW" sz="3300" dirty="0"/>
              <a:t>‧</a:t>
            </a:r>
            <a:r>
              <a:rPr lang="zh-TW" altLang="en-US" sz="3300" dirty="0"/>
              <a:t>正身體</a:t>
            </a:r>
            <a:r>
              <a:rPr lang="en-US" altLang="zh-TW" sz="3300" dirty="0"/>
              <a:t>‧</a:t>
            </a:r>
            <a:r>
              <a:rPr lang="zh-TW" altLang="en-US" sz="3300" dirty="0"/>
              <a:t>對書冊。</a:t>
            </a:r>
          </a:p>
          <a:p>
            <a:r>
              <a:rPr lang="zh-TW" altLang="en-US" sz="3300" dirty="0" smtClean="0"/>
              <a:t>口</a:t>
            </a:r>
            <a:r>
              <a:rPr lang="zh-TW" altLang="en-US" sz="3300" dirty="0"/>
              <a:t>說好話，身行好事。</a:t>
            </a:r>
          </a:p>
          <a:p>
            <a:r>
              <a:rPr lang="zh-TW" altLang="en-US" sz="3300" dirty="0" smtClean="0"/>
              <a:t>簡單</a:t>
            </a:r>
            <a:r>
              <a:rPr lang="zh-TW" altLang="en-US" sz="3300" dirty="0"/>
              <a:t>的事重複做，重複的事認真做。</a:t>
            </a:r>
          </a:p>
          <a:p>
            <a:r>
              <a:rPr lang="zh-TW" altLang="en-US" sz="3300" dirty="0" smtClean="0"/>
              <a:t>面對</a:t>
            </a:r>
            <a:r>
              <a:rPr lang="zh-TW" altLang="en-US" sz="3300" dirty="0"/>
              <a:t>困難，全力以赴。</a:t>
            </a:r>
          </a:p>
          <a:p>
            <a:r>
              <a:rPr lang="zh-TW" altLang="en-US" sz="3300" dirty="0" smtClean="0"/>
              <a:t>愛</a:t>
            </a:r>
            <a:r>
              <a:rPr lang="zh-TW" altLang="en-US" sz="3300" dirty="0"/>
              <a:t>整潔，有禮貌。</a:t>
            </a:r>
          </a:p>
          <a:p>
            <a:r>
              <a:rPr lang="zh-TW" altLang="en-US" sz="3300" dirty="0" smtClean="0"/>
              <a:t>心</a:t>
            </a:r>
            <a:r>
              <a:rPr lang="zh-TW" altLang="en-US" sz="3300" dirty="0"/>
              <a:t>中常掛：「我很棒！」。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班級小默契</a:t>
            </a:r>
            <a:endParaRPr lang="zh-TW" altLang="en-US" dirty="0"/>
          </a:p>
        </p:txBody>
      </p:sp>
      <p:pic>
        <p:nvPicPr>
          <p:cNvPr id="4099" name="Picture 3" descr="C:\Users\庭婷\AppData\Local\Microsoft\Windows\INetCache\IE\YLF5IU8V\old_book_png_by_absurdwordpreferred-d2xq9yc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05024"/>
            <a:ext cx="2520280" cy="18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9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7" cy="417646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準時</a:t>
            </a:r>
            <a:r>
              <a:rPr lang="zh-TW" altLang="en-US" dirty="0"/>
              <a:t>上學：請遵守上學時間</a:t>
            </a:r>
            <a:r>
              <a:rPr lang="en-US" altLang="zh-TW" dirty="0"/>
              <a:t>(7:20-7:50)</a:t>
            </a:r>
            <a:r>
              <a:rPr lang="zh-TW" altLang="en-US" dirty="0"/>
              <a:t>，為了孩子的安全，請勿讓孩子在</a:t>
            </a:r>
            <a:r>
              <a:rPr lang="en-US" altLang="zh-TW" dirty="0"/>
              <a:t>7:20 </a:t>
            </a:r>
            <a:r>
              <a:rPr lang="zh-TW" altLang="en-US" dirty="0"/>
              <a:t>以前到校，若無法到校，請告知老師，也可打電話到學校說明班級、座號、請假事由，也可聯絡老師。（學校請假專線：</a:t>
            </a:r>
            <a:r>
              <a:rPr lang="en-US" altLang="zh-TW" dirty="0"/>
              <a:t>2674-5666#888</a:t>
            </a:r>
            <a:r>
              <a:rPr lang="zh-TW" altLang="en-US" dirty="0"/>
              <a:t>）</a:t>
            </a:r>
          </a:p>
          <a:p>
            <a:r>
              <a:rPr lang="zh-TW" altLang="en-US" dirty="0" smtClean="0"/>
              <a:t>垃圾</a:t>
            </a:r>
            <a:r>
              <a:rPr lang="zh-TW" altLang="en-US" dirty="0"/>
              <a:t>請分類：班級內有些學生因爸媽出門時間較早或家住較遠的緣故，會將早餐帶至學校食用，請務必將垃圾妥善分類，避免造成教室環境髒亂，且早餐請於早自習開始（</a:t>
            </a:r>
            <a:r>
              <a:rPr lang="en-US" altLang="zh-TW" dirty="0"/>
              <a:t>8:00</a:t>
            </a:r>
            <a:r>
              <a:rPr lang="zh-TW" altLang="en-US" dirty="0"/>
              <a:t>）前食用完畢。</a:t>
            </a:r>
          </a:p>
          <a:p>
            <a:r>
              <a:rPr lang="zh-TW" altLang="en-US" dirty="0" smtClean="0"/>
              <a:t>不</a:t>
            </a:r>
            <a:r>
              <a:rPr lang="zh-TW" altLang="en-US" dirty="0"/>
              <a:t>帶與學習無關的物品：不可攜帶危險物品、漫畫書、電動玩具、玩具或其他貴重物品到校，避免影響學習。  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班級常規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599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4176464"/>
          </a:xfrm>
        </p:spPr>
        <p:txBody>
          <a:bodyPr>
            <a:normAutofit/>
          </a:bodyPr>
          <a:lstStyle/>
          <a:p>
            <a:r>
              <a:rPr lang="zh-TW" altLang="en-US" dirty="0"/>
              <a:t>珍惜物品：在自己的物品上寫上班級、姓名，以免遺失，也不可破壞班級內與他人的物品。</a:t>
            </a:r>
          </a:p>
          <a:p>
            <a:r>
              <a:rPr lang="zh-TW" altLang="en-US" dirty="0"/>
              <a:t>課業錯誤的地方：孩子的各項習寫得作業與練習在學校訂正後，已訂正的部份老師會用藍筆打勾，以顏色作訂正批改的區分。</a:t>
            </a:r>
          </a:p>
          <a:p>
            <a:r>
              <a:rPr lang="zh-TW" altLang="en-US" dirty="0"/>
              <a:t>服裝規定：學校統一在週一穿校服，有體育課時請穿著適合運動的服裝。 </a:t>
            </a:r>
          </a:p>
          <a:p>
            <a:r>
              <a:rPr lang="zh-TW" altLang="en-US" dirty="0"/>
              <a:t>請假規定：請假三日以上七日以內（含三日不含七日），填寫請假單時，請家長檢具証明文件，向導師辦理請假手續，並需經教務處、學務處、七日以上校長室會簽核備。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班級常規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474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2348880"/>
            <a:ext cx="806489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班級獎懲以集章制度為主，在班級公佈欄設有個人集章卡，集章方法如下：</a:t>
            </a:r>
          </a:p>
          <a:p>
            <a:r>
              <a:rPr lang="zh-TW" altLang="en-US" dirty="0" smtClean="0"/>
              <a:t>當天</a:t>
            </a:r>
            <a:r>
              <a:rPr lang="zh-TW" altLang="en-US" dirty="0"/>
              <a:t>結束前，熊熊冰淇淋（小組競賽加點）最多的小組全組可蓋一個印章。</a:t>
            </a:r>
          </a:p>
          <a:p>
            <a:r>
              <a:rPr lang="zh-TW" altLang="en-US" dirty="0" smtClean="0"/>
              <a:t>作業</a:t>
            </a:r>
            <a:r>
              <a:rPr lang="zh-TW" altLang="en-US" dirty="0"/>
              <a:t>累積三個「</a:t>
            </a:r>
            <a:r>
              <a:rPr lang="en-US" altLang="zh-TW" dirty="0"/>
              <a:t>GJ</a:t>
            </a:r>
            <a:r>
              <a:rPr lang="zh-TW" altLang="en-US" dirty="0"/>
              <a:t>！」章可換一個集點印章。</a:t>
            </a:r>
          </a:p>
          <a:p>
            <a:r>
              <a:rPr lang="zh-TW" altLang="en-US" dirty="0" smtClean="0"/>
              <a:t>小考</a:t>
            </a:r>
            <a:r>
              <a:rPr lang="en-US" altLang="zh-TW" dirty="0"/>
              <a:t>100</a:t>
            </a:r>
            <a:r>
              <a:rPr lang="zh-TW" altLang="en-US" dirty="0"/>
              <a:t>分可加一個印章，段考</a:t>
            </a:r>
            <a:r>
              <a:rPr lang="en-US" altLang="zh-TW" dirty="0"/>
              <a:t>100</a:t>
            </a:r>
            <a:r>
              <a:rPr lang="zh-TW" altLang="en-US" dirty="0"/>
              <a:t>分可加五個印章。</a:t>
            </a:r>
          </a:p>
          <a:p>
            <a:r>
              <a:rPr lang="zh-TW" altLang="en-US" dirty="0" smtClean="0"/>
              <a:t>特殊</a:t>
            </a:r>
            <a:r>
              <a:rPr lang="zh-TW" altLang="en-US" dirty="0"/>
              <a:t>表現，包括閱讀、團隊、校外比賽，視獎項而定。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/>
          <a:lstStyle/>
          <a:p>
            <a:r>
              <a:rPr lang="zh-TW" altLang="en-US" dirty="0" smtClean="0"/>
              <a:t>班級獎懲制度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6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班級獎懲制度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0" y="1631057"/>
            <a:ext cx="874457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0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973</Words>
  <Application>Microsoft Office PowerPoint</Application>
  <PresentationFormat>如螢幕大小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波形</vt:lpstr>
      <vt:lpstr>308幸福班 班級經營計劃</vt:lpstr>
      <vt:lpstr>教師基本介紹</vt:lpstr>
      <vt:lpstr>我的教育理念</vt:lpstr>
      <vt:lpstr>班級座位配置</vt:lpstr>
      <vt:lpstr>班級小默契</vt:lpstr>
      <vt:lpstr>班級常規</vt:lpstr>
      <vt:lpstr>班級常規</vt:lpstr>
      <vt:lpstr>班級獎懲制度</vt:lpstr>
      <vt:lpstr>班級獎懲制度</vt:lpstr>
      <vt:lpstr>班級獎懲制度</vt:lpstr>
      <vt:lpstr>課程學習重點</vt:lpstr>
      <vt:lpstr>作業內容</vt:lpstr>
      <vt:lpstr>班級閱讀活動</vt:lpstr>
      <vt:lpstr>評量方式</vt:lpstr>
      <vt:lpstr>科任評量方式</vt:lpstr>
      <vt:lpstr>親師聯絡方式</vt:lpstr>
      <vt:lpstr>討論事項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308幸福班 班級經營計劃</dc:title>
  <dc:creator>張庭婷</dc:creator>
  <cp:lastModifiedBy>張庭婷</cp:lastModifiedBy>
  <cp:revision>9</cp:revision>
  <dcterms:created xsi:type="dcterms:W3CDTF">2017-02-20T13:59:11Z</dcterms:created>
  <dcterms:modified xsi:type="dcterms:W3CDTF">2017-02-21T11:27:20Z</dcterms:modified>
</cp:coreProperties>
</file>